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66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6" d="100"/>
          <a:sy n="96" d="100"/>
        </p:scale>
        <p:origin x="-2112" y="-9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6433011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a0d71c87b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a0d71c87b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a0d71c87b2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a0d71c87b2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a0d71c87b2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a0d71c87b2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a0d71c87b2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a0d71c87b2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97678" y="151800"/>
            <a:ext cx="8966809" cy="4839900"/>
          </a:xfrm>
          <a:prstGeom prst="rect">
            <a:avLst/>
          </a:prstGeom>
          <a:solidFill>
            <a:srgbClr val="DDEAF6"/>
          </a:solidFill>
          <a:ln w="93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7575" tIns="33750" rIns="67575" bIns="337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3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383485" y="285694"/>
            <a:ext cx="8521975" cy="147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575" tIns="33750" rIns="67575" bIns="3375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latin typeface="Times New Roman"/>
                <a:ea typeface="Times New Roman"/>
                <a:cs typeface="Times New Roman"/>
                <a:sym typeface="Times New Roman"/>
              </a:rPr>
              <a:t>Final Year Project Phase- I</a:t>
            </a:r>
            <a:endParaRPr sz="16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GB" sz="160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Presentation</a:t>
            </a:r>
            <a:endParaRPr sz="16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78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</a:t>
            </a:r>
            <a:endParaRPr sz="1034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364" b="1" dirty="0">
                <a:latin typeface="Times New Roman"/>
                <a:ea typeface="Times New Roman"/>
                <a:cs typeface="Times New Roman"/>
                <a:sym typeface="Times New Roman"/>
              </a:rPr>
              <a:t>TITLE</a:t>
            </a:r>
            <a:endParaRPr sz="1034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69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876125" y="4009975"/>
            <a:ext cx="5509500" cy="7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575" tIns="33750" rIns="67575" bIns="3375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3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DEPARTMENT OF COMPUTER ENGINEERING </a:t>
            </a:r>
            <a:endParaRPr sz="1134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3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S.S.V.P.S.’s B. S. DEORE COLLEGE OF ENGINEERING, DHULE</a:t>
            </a:r>
            <a:endParaRPr sz="1134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3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</a:t>
            </a:r>
            <a:r>
              <a:rPr lang="en-GB" sz="1430"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r>
              <a:rPr lang="en-GB" sz="143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</a:t>
            </a:r>
            <a:r>
              <a:rPr lang="en-GB" sz="1430"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endParaRPr sz="143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66670" y="1755968"/>
            <a:ext cx="1995600" cy="5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575" tIns="33750" rIns="67575" bIns="3375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3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Presented by :-</a:t>
            </a:r>
            <a:endParaRPr sz="143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3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Name         </a:t>
            </a:r>
            <a:r>
              <a:rPr lang="en-GB" sz="1430">
                <a:latin typeface="Times New Roman"/>
                <a:ea typeface="Times New Roman"/>
                <a:cs typeface="Times New Roman"/>
                <a:sym typeface="Times New Roman"/>
              </a:rPr>
              <a:t>PRN</a:t>
            </a:r>
            <a:endParaRPr sz="1430"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6624958" y="1755968"/>
            <a:ext cx="1995600" cy="4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575" tIns="33750" rIns="67575" bIns="3375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3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Guided by :- </a:t>
            </a:r>
            <a:endParaRPr sz="1034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30" b="1" dirty="0">
                <a:latin typeface="Times New Roman"/>
                <a:ea typeface="Times New Roman"/>
                <a:cs typeface="Times New Roman"/>
                <a:sym typeface="Times New Roman"/>
              </a:rPr>
              <a:t>NAME</a:t>
            </a:r>
            <a:endParaRPr sz="1034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7938125" y="4548075"/>
            <a:ext cx="1055100" cy="222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575" tIns="33750" rIns="67575" bIns="3375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latin typeface="Calibri"/>
                <a:ea typeface="Calibri"/>
                <a:cs typeface="Calibri"/>
                <a:sym typeface="Calibri"/>
              </a:rPr>
              <a:t>8</a:t>
            </a:r>
            <a:r>
              <a:rPr lang="en-GB" sz="1000" baseline="30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GB" sz="1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Nov 202</a:t>
            </a:r>
            <a:r>
              <a:rPr lang="en-GB" sz="1000" dirty="0">
                <a:latin typeface="Calibri"/>
                <a:ea typeface="Calibri"/>
                <a:cs typeface="Calibri"/>
                <a:sym typeface="Calibri"/>
              </a:rPr>
              <a:t>5</a:t>
            </a:r>
            <a:endParaRPr sz="1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80351" y="2464903"/>
            <a:ext cx="968728" cy="13798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/>
          <p:nvPr/>
        </p:nvSpPr>
        <p:spPr>
          <a:xfrm>
            <a:off x="185400" y="152550"/>
            <a:ext cx="8773200" cy="4838400"/>
          </a:xfrm>
          <a:prstGeom prst="rect">
            <a:avLst/>
          </a:prstGeom>
          <a:solidFill>
            <a:srgbClr val="DDEAF6"/>
          </a:solidFill>
          <a:ln w="85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125" tIns="30550" rIns="61125" bIns="30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3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3057748" y="356496"/>
            <a:ext cx="3028200" cy="4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1125" tIns="30550" rIns="61125" bIns="305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6" b="1" u="sng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Outline</a:t>
            </a:r>
            <a:endParaRPr sz="2406" b="1" u="sng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768525" y="945450"/>
            <a:ext cx="7115400" cy="32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1125" tIns="30550" rIns="61125" bIns="30550" anchor="t" anchorCtr="0">
            <a:noAutofit/>
          </a:bodyPr>
          <a:lstStyle/>
          <a:p>
            <a:pPr marL="229228" marR="0" lvl="0" indent="-229228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74"/>
              <a:buFont typeface="Calibri"/>
              <a:buAutoNum type="arabicPeriod"/>
            </a:pPr>
            <a:r>
              <a:rPr lang="en-GB" sz="2674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</a:t>
            </a:r>
            <a:endParaRPr sz="935" dirty="0"/>
          </a:p>
          <a:p>
            <a:pPr marL="229228" marR="0" lvl="0" indent="-229228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74"/>
              <a:buFont typeface="Calibri"/>
              <a:buAutoNum type="arabicPeriod"/>
            </a:pPr>
            <a:r>
              <a:rPr lang="en-GB" sz="2674" dirty="0">
                <a:latin typeface="Times New Roman"/>
                <a:ea typeface="Times New Roman"/>
                <a:cs typeface="Times New Roman"/>
                <a:sym typeface="Times New Roman"/>
              </a:rPr>
              <a:t>Problem Statement</a:t>
            </a:r>
            <a:endParaRPr sz="2674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9228" marR="0" lvl="0" indent="-229228" algn="l" rtl="0">
              <a:spcBef>
                <a:spcPts val="0"/>
              </a:spcBef>
              <a:spcAft>
                <a:spcPts val="0"/>
              </a:spcAft>
              <a:buSzPts val="2674"/>
              <a:buFont typeface="Times New Roman"/>
              <a:buAutoNum type="arabicPeriod"/>
            </a:pPr>
            <a:r>
              <a:rPr lang="en-GB" sz="2674" dirty="0">
                <a:latin typeface="Times New Roman"/>
                <a:ea typeface="Times New Roman"/>
                <a:cs typeface="Times New Roman"/>
                <a:sym typeface="Times New Roman"/>
              </a:rPr>
              <a:t>Literature Survey</a:t>
            </a:r>
            <a:endParaRPr sz="2674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9228" marR="0" lvl="0" indent="-229228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74"/>
              <a:buFont typeface="Calibri"/>
              <a:buAutoNum type="arabicPeriod"/>
            </a:pPr>
            <a:r>
              <a:rPr lang="en-GB" sz="2674" dirty="0">
                <a:latin typeface="Times New Roman"/>
                <a:ea typeface="Times New Roman"/>
                <a:cs typeface="Times New Roman"/>
                <a:sym typeface="Times New Roman"/>
              </a:rPr>
              <a:t>System Analysis &amp; </a:t>
            </a:r>
            <a:r>
              <a:rPr lang="en-GB" sz="2674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Requirement Specifications</a:t>
            </a:r>
            <a:endParaRPr sz="935" dirty="0">
              <a:solidFill>
                <a:schemeClr val="dk1"/>
              </a:solidFill>
            </a:endParaRPr>
          </a:p>
          <a:p>
            <a:pPr marL="269999" lvl="0" indent="-322199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74"/>
              <a:buFont typeface="Calibri"/>
              <a:buAutoNum type="arabicPeriod"/>
            </a:pPr>
            <a:r>
              <a:rPr lang="en-GB" sz="2674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Proposed  Methodology </a:t>
            </a:r>
            <a:endParaRPr sz="935" dirty="0">
              <a:solidFill>
                <a:schemeClr val="dk1"/>
              </a:solidFill>
            </a:endParaRPr>
          </a:p>
          <a:p>
            <a:pPr marL="229228" marR="0" lvl="0" indent="-229228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74"/>
              <a:buFont typeface="Calibri"/>
              <a:buAutoNum type="arabicPeriod"/>
            </a:pPr>
            <a:r>
              <a:rPr lang="en-GB" sz="2674" dirty="0">
                <a:latin typeface="Times New Roman"/>
                <a:ea typeface="Times New Roman"/>
                <a:cs typeface="Times New Roman"/>
                <a:sym typeface="Times New Roman"/>
              </a:rPr>
              <a:t>System Design</a:t>
            </a:r>
            <a:endParaRPr sz="935" dirty="0"/>
          </a:p>
          <a:p>
            <a:pPr marL="229228" marR="0" lvl="0" indent="-229228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74"/>
              <a:buFont typeface="Calibri"/>
              <a:buAutoNum type="arabicPeriod"/>
            </a:pPr>
            <a:r>
              <a:rPr lang="en-GB" sz="2674" dirty="0">
                <a:latin typeface="Times New Roman"/>
                <a:ea typeface="Times New Roman"/>
                <a:cs typeface="Times New Roman"/>
                <a:sym typeface="Times New Roman"/>
              </a:rPr>
              <a:t>Conclusion </a:t>
            </a:r>
            <a:endParaRPr sz="2674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9228" marR="0" lvl="0" indent="-229228" algn="l" rtl="0">
              <a:spcBef>
                <a:spcPts val="0"/>
              </a:spcBef>
              <a:spcAft>
                <a:spcPts val="0"/>
              </a:spcAft>
              <a:buSzPts val="2674"/>
              <a:buFont typeface="Times New Roman"/>
              <a:buAutoNum type="arabicPeriod"/>
            </a:pPr>
            <a:r>
              <a:rPr lang="en-GB" sz="2674" dirty="0">
                <a:latin typeface="Times New Roman"/>
                <a:ea typeface="Times New Roman"/>
                <a:cs typeface="Times New Roman"/>
                <a:sym typeface="Times New Roman"/>
              </a:rPr>
              <a:t>References</a:t>
            </a:r>
            <a:endParaRPr sz="2674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8" name="Google Shape;68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66550" y="257175"/>
            <a:ext cx="781875" cy="948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185400" y="152550"/>
            <a:ext cx="8773200" cy="4838400"/>
          </a:xfrm>
          <a:prstGeom prst="rect">
            <a:avLst/>
          </a:prstGeom>
          <a:solidFill>
            <a:srgbClr val="DDEAF6"/>
          </a:solidFill>
          <a:ln w="85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125" tIns="30550" rIns="61125" bIns="30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3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16"/>
          <p:cNvSpPr txBox="1"/>
          <p:nvPr/>
        </p:nvSpPr>
        <p:spPr>
          <a:xfrm>
            <a:off x="3072000" y="332880"/>
            <a:ext cx="30000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/>
            <a:r>
              <a:rPr lang="en-GB" sz="2364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 Statement</a:t>
            </a:r>
            <a:endParaRPr lang="en-GB" sz="2364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185300" y="4670850"/>
            <a:ext cx="8773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&lt;Project Title&gt;</a:t>
            </a:r>
            <a:endParaRPr/>
          </a:p>
        </p:txBody>
      </p:sp>
      <p:pic>
        <p:nvPicPr>
          <p:cNvPr id="84" name="Google Shape;8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66550" y="152550"/>
            <a:ext cx="892050" cy="136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/>
          <p:nvPr/>
        </p:nvSpPr>
        <p:spPr>
          <a:xfrm>
            <a:off x="185400" y="152550"/>
            <a:ext cx="8773200" cy="4838400"/>
          </a:xfrm>
          <a:prstGeom prst="rect">
            <a:avLst/>
          </a:prstGeom>
          <a:solidFill>
            <a:srgbClr val="DDEAF6"/>
          </a:solidFill>
          <a:ln w="85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125" tIns="30550" rIns="61125" bIns="30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3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7"/>
          <p:cNvSpPr txBox="1"/>
          <p:nvPr/>
        </p:nvSpPr>
        <p:spPr>
          <a:xfrm>
            <a:off x="3072000" y="317500"/>
            <a:ext cx="30000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/>
            <a:r>
              <a:rPr lang="en-GB" sz="2364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Literature Survey</a:t>
            </a:r>
            <a:endParaRPr lang="en-GB" sz="2364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185300" y="4670850"/>
            <a:ext cx="8773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&lt;Project Title&gt;</a:t>
            </a:r>
            <a:endParaRPr/>
          </a:p>
        </p:txBody>
      </p:sp>
      <p:pic>
        <p:nvPicPr>
          <p:cNvPr id="92" name="Google Shape;9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66550" y="152550"/>
            <a:ext cx="892050" cy="136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3"/>
          <p:cNvSpPr/>
          <p:nvPr/>
        </p:nvSpPr>
        <p:spPr>
          <a:xfrm>
            <a:off x="185400" y="152550"/>
            <a:ext cx="8773200" cy="4838400"/>
          </a:xfrm>
          <a:prstGeom prst="rect">
            <a:avLst/>
          </a:prstGeom>
          <a:solidFill>
            <a:srgbClr val="DDEAF6"/>
          </a:solidFill>
          <a:ln w="85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125" tIns="30550" rIns="61125" bIns="30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3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23"/>
          <p:cNvSpPr txBox="1"/>
          <p:nvPr/>
        </p:nvSpPr>
        <p:spPr>
          <a:xfrm>
            <a:off x="3072000" y="317500"/>
            <a:ext cx="30000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364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REFERENCES</a:t>
            </a:r>
            <a:endParaRPr/>
          </a:p>
        </p:txBody>
      </p:sp>
      <p:sp>
        <p:nvSpPr>
          <p:cNvPr id="139" name="Google Shape;139;p23"/>
          <p:cNvSpPr txBox="1"/>
          <p:nvPr/>
        </p:nvSpPr>
        <p:spPr>
          <a:xfrm>
            <a:off x="185300" y="4670850"/>
            <a:ext cx="8773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&lt;Project Title&gt;</a:t>
            </a:r>
            <a:endParaRPr/>
          </a:p>
        </p:txBody>
      </p:sp>
      <p:pic>
        <p:nvPicPr>
          <p:cNvPr id="140" name="Google Shape;140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66550" y="152550"/>
            <a:ext cx="892050" cy="136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74</Words>
  <Application>Microsoft Office PowerPoint</Application>
  <PresentationFormat>On-screen Show (16:9)</PresentationFormat>
  <Paragraphs>27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modified xsi:type="dcterms:W3CDTF">2025-11-06T09:35:08Z</dcterms:modified>
</cp:coreProperties>
</file>